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5D9D"/>
    <a:srgbClr val="CA3425"/>
    <a:srgbClr val="0C3B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31"/>
    <p:restoredTop sz="94707"/>
  </p:normalViewPr>
  <p:slideViewPr>
    <p:cSldViewPr snapToGrid="0" snapToObjects="1">
      <p:cViewPr varScale="1">
        <p:scale>
          <a:sx n="81" d="100"/>
          <a:sy n="81" d="100"/>
        </p:scale>
        <p:origin x="32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F54855-C085-974C-A2B3-FA1FD63C2589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D623A-D63D-5F41-9BFE-355901533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489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05AE9-C942-2A4B-8A4B-C1B16277FA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5966" y="1109484"/>
            <a:ext cx="9144000" cy="2387600"/>
          </a:xfrm>
        </p:spPr>
        <p:txBody>
          <a:bodyPr anchor="b">
            <a:noAutofit/>
          </a:bodyPr>
          <a:lstStyle>
            <a:lvl1pPr algn="l">
              <a:lnSpc>
                <a:spcPct val="79000"/>
              </a:lnSpc>
              <a:defRPr sz="10000">
                <a:solidFill>
                  <a:schemeClr val="bg1"/>
                </a:solidFill>
                <a:latin typeface="Bebas Neue" panose="020B0000000000000000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FA47C0-6D4C-8D4D-ABFB-A66D073287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5966" y="3589159"/>
            <a:ext cx="9144000" cy="84117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19401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BB3F77-3BC2-E242-9539-339D168AA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EDFC9D3F-BBD0-FE4B-A0F7-2976C1354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453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7347B-F225-A04D-B848-358F3D4C4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49462"/>
            <a:ext cx="6172200" cy="38115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28900C-0F6D-8647-84E6-FCF259C47E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26FDF5-35D5-2042-A227-FC0F7E2B6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9788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EDFC9D3F-BBD0-FE4B-A0F7-2976C135470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5F7DA34-F5EC-424C-ACDD-F3BE5D8C0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0376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80708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AADC1B-A2C6-4A4A-94D9-E2C760BB43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049462"/>
            <a:ext cx="6172200" cy="38115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603AC0-AA7B-F044-AB39-41E282B662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8A6EFF-AE9B-F04F-9F86-9CFB2D1DE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9788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EDFC9D3F-BBD0-FE4B-A0F7-2976C135470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FCF4783-EE7B-3942-BC7E-76C36E108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0376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68470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90944-E11E-CE49-BA96-C590F9189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0F5C4-8DDF-3245-B90B-D24DFB6C6D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F19333-540B-5949-AD92-DBA5D8702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4928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 Light" pitchFamily="2" charset="77"/>
              </a:defRPr>
            </a:lvl1pPr>
          </a:lstStyle>
          <a:p>
            <a:fld id="{EDFC9D3F-BBD0-FE4B-A0F7-2976C13547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029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22BF4-99E7-6C4D-92F2-E75CABD7C3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6483350" cy="2852737"/>
          </a:xfrm>
        </p:spPr>
        <p:txBody>
          <a:bodyPr anchor="b">
            <a:normAutofit/>
          </a:bodyPr>
          <a:lstStyle>
            <a:lvl1pPr>
              <a:defRPr sz="7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Divider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0D0D94-3AD2-F94E-9A20-931A8F2B2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85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EDFC9D3F-BBD0-FE4B-A0F7-2976C1354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702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22BF4-99E7-6C4D-92F2-E75CABD7C3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49" y="795338"/>
            <a:ext cx="8522215" cy="2852737"/>
          </a:xfrm>
        </p:spPr>
        <p:txBody>
          <a:bodyPr anchor="b">
            <a:normAutofit/>
          </a:bodyPr>
          <a:lstStyle>
            <a:lvl1pPr>
              <a:defRPr sz="7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Quote or callout text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0D0D94-3AD2-F94E-9A20-931A8F2B2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EDFC9D3F-BBD0-FE4B-A0F7-2976C135470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32D0C2E-395D-3340-8F8F-CDF15297A0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821070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57241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22BF4-99E7-6C4D-92F2-E75CABD7C3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49" y="795338"/>
            <a:ext cx="8522215" cy="2852737"/>
          </a:xfrm>
        </p:spPr>
        <p:txBody>
          <a:bodyPr anchor="b">
            <a:normAutofit/>
          </a:bodyPr>
          <a:lstStyle>
            <a:lvl1pPr>
              <a:defRPr sz="7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Quote or callout text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0D0D94-3AD2-F94E-9A20-931A8F2B2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849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EDFC9D3F-BBD0-FE4B-A0F7-2976C135470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32D0C2E-395D-3340-8F8F-CDF15297A0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821070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46318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22BF4-99E7-6C4D-92F2-E75CABD7C3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49" y="795338"/>
            <a:ext cx="8522215" cy="2852737"/>
          </a:xfrm>
        </p:spPr>
        <p:txBody>
          <a:bodyPr anchor="b">
            <a:normAutofit/>
          </a:bodyPr>
          <a:lstStyle>
            <a:lvl1pPr>
              <a:defRPr sz="7500">
                <a:solidFill>
                  <a:srgbClr val="335D9D"/>
                </a:solidFill>
              </a:defRPr>
            </a:lvl1pPr>
          </a:lstStyle>
          <a:p>
            <a:r>
              <a:rPr lang="en-US" dirty="0"/>
              <a:t>Click to edit Quote or callout text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0D0D94-3AD2-F94E-9A20-931A8F2B2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849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EDFC9D3F-BBD0-FE4B-A0F7-2976C135470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32D0C2E-395D-3340-8F8F-CDF15297A0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821070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CA342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69478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DDF2-3946-2644-8ABC-1BB447AF1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1D1FC-71E9-4F4D-9326-77814D8480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F848CE-5A8E-184F-BE8D-8B31665CBD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F22ED2-0A0B-754E-94D5-81974B7B1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EDFC9D3F-BBD0-FE4B-A0F7-2976C1354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132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66620-8DB3-EC4F-99D0-BB0DB6B41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0376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1EF147-D3D2-A742-A25A-86197B79A6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0B9BE6-8430-774F-9412-0F55A6BA9E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916703-791A-604D-AF93-D26526D627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358486-615A-004A-8ADC-A0813F5419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8EFDAA-CCAC-6B42-BAF3-140CA4C90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9788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EDFC9D3F-BBD0-FE4B-A0F7-2976C1354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61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E9BED-CD21-0A46-9482-949D6C59A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FE779E-0F8E-204A-9AB7-A1C1807F1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EDFC9D3F-BBD0-FE4B-A0F7-2976C1354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067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69850E-8C9D-3544-A11C-9E3B9C1D1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37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EE750A-41B6-F443-B2A0-794D139608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AE06812-31BE-4F48-997D-EDD48BB7AC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492875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000" b="0" i="0">
                <a:solidFill>
                  <a:schemeClr val="bg1">
                    <a:lumMod val="50000"/>
                  </a:schemeClr>
                </a:solidFill>
                <a:latin typeface="Montserrat Light" pitchFamily="2" charset="77"/>
              </a:defRPr>
            </a:lvl1pPr>
          </a:lstStyle>
          <a:p>
            <a:fld id="{EDFC9D3F-BBD0-FE4B-A0F7-2976C13547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743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500" kern="1200">
          <a:solidFill>
            <a:schemeClr val="bg1"/>
          </a:solidFill>
          <a:latin typeface="Bebas Neue" panose="020B00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Montserrat" panose="02000505000000020004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Montserrat" panose="02000505000000020004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Montserrat" panose="02000505000000020004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Montserrat" panose="02000505000000020004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Montserrat" panose="02000505000000020004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C26E9-E45A-1D41-8F8D-4D5F3CE89C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291E3A-2242-F847-8AC0-0D3F32ADE0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2F933-9E18-F944-B25A-105F5052AB6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95966" y="6492875"/>
            <a:ext cx="2743200" cy="365125"/>
          </a:xfrm>
        </p:spPr>
        <p:txBody>
          <a:bodyPr/>
          <a:lstStyle/>
          <a:p>
            <a:fld id="{EDFC9D3F-BBD0-FE4B-A0F7-2976C135470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037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C813F-4294-6B4C-A4B4-2CF2DAB8C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89774"/>
            <a:ext cx="4582218" cy="16002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5F814-3D75-9E46-9BD7-5C541671BA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62EBFC-4F30-D143-9495-39BFA5363A1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29DED4-A8CD-0E42-A9B8-5A6C2A714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9D3F-BBD0-FE4B-A0F7-2976C13547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93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5F6A0-4531-3941-B233-E0FE4A7A9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76895"/>
            <a:ext cx="5256212" cy="1600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08AC8A-C460-7947-939C-C12D2DAC0583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570AD8-CE91-0C46-9365-A77662157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CF97FD-7F00-0743-8D8D-5E91AC6D5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9D3F-BBD0-FE4B-A0F7-2976C13547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379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0E74A-059F-8C44-B625-BC8230D30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F276F8-409E-3E4F-9FF1-96849FD7E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9D3F-BBD0-FE4B-A0F7-2976C135470D}" type="slidenum">
              <a:rPr lang="en-US" smtClean="0"/>
              <a:t>12</a:t>
            </a:fld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D0E169E-D2F8-A74C-A6A4-3360F46B6C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04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CA38E-303E-1E4D-806A-ED8667614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5C9FB3-8B1E-DC46-88E8-97D802667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9D3F-BBD0-FE4B-A0F7-2976C135470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46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F1B08-6340-D443-9BAE-BCF2871ED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8B44C-A319-BB40-B586-78B619E37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AEA715-3F54-6241-A946-0CC6A0903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9D3F-BBD0-FE4B-A0F7-2976C135470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27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07B6A-766F-0743-A495-881E18187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042C2-C7E2-2441-9F09-7332E71D21D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98EEF7-ECE7-024C-80E7-E0409950F6A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D11124-BA2D-414E-9FC0-B051FE41E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9D3F-BBD0-FE4B-A0F7-2976C13547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86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CA7B9-A314-9546-8618-8CCB407A7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F8100A-65EB-0A45-A11A-BF72350EDF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05EB56-681F-334B-BA86-47992DCD526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A4B268-A394-6144-BB9F-44C0308C3B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519C43-4364-9946-BB3F-8B55DF07DD5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FC03EF-F96D-4D4B-9D45-8D61E51A3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9D3F-BBD0-FE4B-A0F7-2976C13547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846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8FCB1-76A7-AE4F-B730-3B76C0824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A6D702-009F-9A46-8C1E-DC71C69E22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602D2-619D-7344-BFFD-2613F966F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9D3F-BBD0-FE4B-A0F7-2976C13547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233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A1EED-DCD3-A44B-902C-643AFB39B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03805B-E6BB-3F44-B4E7-0085DCE9A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9D3F-BBD0-FE4B-A0F7-2976C13547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698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430BFA-CA07-1547-97A5-3E7D29DA7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9D3F-BBD0-FE4B-A0F7-2976C13547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507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26DF4-BB6C-5447-A5B8-B12B2F550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C02205-7F90-0246-9C35-18DD0CBE1F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6A3B5-8B1E-0542-8C72-CA6E5E85A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C9D3F-BBD0-FE4B-A0F7-2976C13547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7765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12</Words>
  <Application>Microsoft Office PowerPoint</Application>
  <PresentationFormat>Widescreen</PresentationFormat>
  <Paragraphs>12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Bebas Neue</vt:lpstr>
      <vt:lpstr>Calibri</vt:lpstr>
      <vt:lpstr>Montserrat</vt:lpstr>
      <vt:lpstr>Montserrat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Witkowski</dc:creator>
  <cp:lastModifiedBy>Mackenzie Spahn</cp:lastModifiedBy>
  <cp:revision>4</cp:revision>
  <dcterms:created xsi:type="dcterms:W3CDTF">2021-10-18T14:39:59Z</dcterms:created>
  <dcterms:modified xsi:type="dcterms:W3CDTF">2021-12-09T22:44:17Z</dcterms:modified>
</cp:coreProperties>
</file>